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65" r:id="rId11"/>
    <p:sldId id="266" r:id="rId12"/>
    <p:sldId id="282" r:id="rId13"/>
    <p:sldId id="279" r:id="rId14"/>
    <p:sldId id="270" r:id="rId15"/>
    <p:sldId id="271" r:id="rId16"/>
    <p:sldId id="272" r:id="rId17"/>
    <p:sldId id="274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65"/>
            <p14:sldId id="266"/>
            <p14:sldId id="282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1905"/>
            <a:ext cx="11049351" cy="47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3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/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4903907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40174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3042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33307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321294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804171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3707875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7097517" y="2021082"/>
            <a:ext cx="301217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Depth of field </a:t>
            </a: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30923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BBD3FD47-8364-4648-85DD-C8F2EA81AD5F}"/>
              </a:ext>
            </a:extLst>
          </p:cNvPr>
          <p:cNvSpPr/>
          <p:nvPr/>
        </p:nvSpPr>
        <p:spPr>
          <a:xfrm rot="5400000">
            <a:off x="1260000" y="29741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332A0-FC43-441B-B491-325F52811699}"/>
              </a:ext>
            </a:extLst>
          </p:cNvPr>
          <p:cNvSpPr txBox="1"/>
          <p:nvPr/>
        </p:nvSpPr>
        <p:spPr>
          <a:xfrm>
            <a:off x="1663705" y="2848148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SIMD(Single Instruction, Multiple Data)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B3494-E607-49AA-BA3D-E13F3F97A799}"/>
              </a:ext>
            </a:extLst>
          </p:cNvPr>
          <p:cNvSpPr txBox="1"/>
          <p:nvPr/>
        </p:nvSpPr>
        <p:spPr>
          <a:xfrm>
            <a:off x="1663705" y="3402347"/>
            <a:ext cx="989886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와의 거리를 측정하거나 반복적인 수학연산이 포함됨 함수에서 </a:t>
            </a:r>
            <a:r>
              <a:rPr lang="en-US" altLang="ko-KR" sz="2000" dirty="0"/>
              <a:t>SIMD</a:t>
            </a:r>
            <a:r>
              <a:rPr lang="ko-KR" altLang="en-US" sz="2000" dirty="0"/>
              <a:t>방식으로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프로그래밍 하여 성능을 높인다</a:t>
            </a:r>
            <a:r>
              <a:rPr lang="en-US" altLang="ko-KR" sz="2000" dirty="0"/>
              <a:t>.</a:t>
            </a: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74189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61589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5170090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812</Words>
  <Application>Microsoft Office PowerPoint</Application>
  <PresentationFormat>와이드스크린</PresentationFormat>
  <Paragraphs>285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chae young mun</cp:lastModifiedBy>
  <cp:revision>58</cp:revision>
  <dcterms:created xsi:type="dcterms:W3CDTF">2020-12-04T05:45:57Z</dcterms:created>
  <dcterms:modified xsi:type="dcterms:W3CDTF">2020-12-21T06:03:17Z</dcterms:modified>
</cp:coreProperties>
</file>